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28803600" cy="360045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440000" y="4304160"/>
            <a:ext cx="259232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440000" y="8400960"/>
            <a:ext cx="126500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14723280" y="8400960"/>
            <a:ext cx="126500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1440000" y="20811960"/>
            <a:ext cx="259232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440000" y="4304160"/>
            <a:ext cx="259232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440000" y="8400960"/>
            <a:ext cx="126500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4723280" y="8400960"/>
            <a:ext cx="12650040" cy="23761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1440000" y="20811960"/>
            <a:ext cx="126500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40000" y="4304160"/>
            <a:ext cx="259232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440000" y="8400960"/>
            <a:ext cx="12650040" cy="23761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14723280" y="8400960"/>
            <a:ext cx="126500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14723280" y="20811960"/>
            <a:ext cx="126500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440000" y="4304160"/>
            <a:ext cx="259232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440000" y="8400960"/>
            <a:ext cx="259232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1440000" y="20811960"/>
            <a:ext cx="259232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440000" y="4304160"/>
            <a:ext cx="259232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440000" y="8400960"/>
            <a:ext cx="126500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14723280" y="8400960"/>
            <a:ext cx="126500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1440000" y="20811960"/>
            <a:ext cx="126500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14723280" y="20811960"/>
            <a:ext cx="1265004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440000" y="4304160"/>
            <a:ext cx="259232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440000" y="8400960"/>
            <a:ext cx="834696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10204920" y="8400960"/>
            <a:ext cx="834696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18970200" y="8400960"/>
            <a:ext cx="834696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1440000" y="20811960"/>
            <a:ext cx="834696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10204920" y="20811960"/>
            <a:ext cx="834696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18970200" y="20811960"/>
            <a:ext cx="8346960" cy="113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40000" y="4304160"/>
            <a:ext cx="259232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440000" y="4304160"/>
            <a:ext cx="259232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440000" y="8400960"/>
            <a:ext cx="25923240" cy="23761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440000" y="4304160"/>
            <a:ext cx="259232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440000" y="8400960"/>
            <a:ext cx="12650040" cy="23761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14723280" y="8400960"/>
            <a:ext cx="12650040" cy="23761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440000" y="4304160"/>
            <a:ext cx="259232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0" y="0"/>
            <a:ext cx="28802880" cy="59763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5" name="Picture 174" descr=""/>
          <p:cNvPicPr/>
          <p:nvPr/>
        </p:nvPicPr>
        <p:blipFill>
          <a:blip r:embed="rId1">
            <a:lum bright="10000"/>
          </a:blip>
          <a:stretch/>
        </p:blipFill>
        <p:spPr>
          <a:xfrm>
            <a:off x="360" y="216360"/>
            <a:ext cx="9240840" cy="5544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CustomShape 2"/>
          <p:cNvSpPr/>
          <p:nvPr/>
        </p:nvSpPr>
        <p:spPr>
          <a:xfrm>
            <a:off x="0" y="288360"/>
            <a:ext cx="288028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6000" strike="noStrike" u="none">
                <a:solidFill>
                  <a:srgbClr val="1f497d"/>
                </a:solidFill>
                <a:effectLst/>
                <a:uFillTx/>
                <a:latin typeface="Times New Roman"/>
                <a:ea typeface="DejaVu Sans"/>
              </a:rPr>
              <a:t>VIII Международная конференция</a:t>
            </a:r>
            <a:endParaRPr b="0" lang="en-US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CustomShape 3"/>
          <p:cNvSpPr/>
          <p:nvPr/>
        </p:nvSpPr>
        <p:spPr>
          <a:xfrm>
            <a:off x="1296360" y="25371000"/>
            <a:ext cx="10584360" cy="69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ru-RU" sz="4000" strike="noStrike" u="none">
                <a:solidFill>
                  <a:srgbClr val="1f497d"/>
                </a:solidFill>
                <a:effectLst/>
                <a:uFillTx/>
                <a:latin typeface="Times New Roman"/>
                <a:ea typeface="DejaVu Sans"/>
              </a:rPr>
              <a:t>Литература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CustomShape 4"/>
          <p:cNvSpPr/>
          <p:nvPr/>
        </p:nvSpPr>
        <p:spPr>
          <a:xfrm>
            <a:off x="0" y="5905080"/>
            <a:ext cx="28802880" cy="15526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4800" strike="noStrike" u="none">
                <a:solidFill>
                  <a:srgbClr val="1f497d"/>
                </a:solidFill>
                <a:effectLst/>
                <a:uFillTx/>
                <a:latin typeface="Times New Roman"/>
                <a:ea typeface="DejaVu Sans"/>
              </a:rPr>
              <a:t>Название доклада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4800" strike="noStrike" u="none">
                <a:solidFill>
                  <a:srgbClr val="1f497d"/>
                </a:solidFill>
                <a:effectLst/>
                <a:uFillTx/>
                <a:latin typeface="Times New Roman"/>
                <a:ea typeface="DejaVu Sans"/>
              </a:rPr>
              <a:t>ФИО автора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Line 5"/>
          <p:cNvSpPr/>
          <p:nvPr/>
        </p:nvSpPr>
        <p:spPr>
          <a:xfrm>
            <a:off x="0" y="25273440"/>
            <a:ext cx="28803600" cy="1440"/>
          </a:xfrm>
          <a:prstGeom prst="line">
            <a:avLst/>
          </a:prstGeom>
          <a:ln w="63360">
            <a:solidFill>
              <a:srgbClr val="1f497d">
                <a:lumMod val="75000"/>
              </a:srgb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3560" bIns="-43560" anchor="t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CustomShape 6"/>
          <p:cNvSpPr/>
          <p:nvPr/>
        </p:nvSpPr>
        <p:spPr>
          <a:xfrm>
            <a:off x="25779240" y="189000"/>
            <a:ext cx="2807640" cy="130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ru-RU" sz="4000" strike="noStrike" u="none">
                <a:solidFill>
                  <a:srgbClr val="1f497d"/>
                </a:solidFill>
                <a:effectLst/>
                <a:uFillTx/>
                <a:latin typeface="Times New Roman"/>
                <a:ea typeface="DejaVu Sans"/>
              </a:rPr>
              <a:t>МОСКВА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4000" strike="noStrike" u="none">
                <a:solidFill>
                  <a:srgbClr val="1f497d"/>
                </a:solidFill>
                <a:effectLst/>
                <a:uFillTx/>
                <a:latin typeface="Times New Roman"/>
                <a:ea typeface="DejaVu Sans"/>
              </a:rPr>
              <a:t>19-20 ОКТ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CustomShape 7"/>
          <p:cNvSpPr/>
          <p:nvPr/>
        </p:nvSpPr>
        <p:spPr>
          <a:xfrm>
            <a:off x="0" y="1368360"/>
            <a:ext cx="288028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5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Математическое моделирование в материаловедении электронных компонентов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CustomShape 8"/>
          <p:cNvSpPr/>
          <p:nvPr/>
        </p:nvSpPr>
        <p:spPr>
          <a:xfrm rot="16200000">
            <a:off x="24917760" y="611640"/>
            <a:ext cx="1208880" cy="63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ru-RU" sz="36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DejaVu Sans"/>
              </a:rPr>
              <a:t> </a:t>
            </a:r>
            <a:r>
              <a:rPr b="0" lang="ru-RU" sz="3600" strike="noStrike" u="none">
                <a:solidFill>
                  <a:srgbClr val="1f497d"/>
                </a:solidFill>
                <a:effectLst/>
                <a:uFillTx/>
                <a:latin typeface="Times New Roman"/>
                <a:ea typeface="DejaVu Sans"/>
              </a:rPr>
              <a:t>2026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CustomShape 9"/>
          <p:cNvSpPr/>
          <p:nvPr/>
        </p:nvSpPr>
        <p:spPr>
          <a:xfrm>
            <a:off x="0" y="31899960"/>
            <a:ext cx="28802880" cy="41036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4012</TotalTime>
  <Application>LibreOffice/25.2.6.2$Linux_X86_64 LibreOffice_project/520$Build-2</Application>
  <AppVersion>15.0000</AppVersion>
  <Words>19</Words>
  <Paragraphs>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2010-04-06T13:27:58Z</dcterms:created>
  <dc:creator>Карина</dc:creator>
  <dc:description/>
  <dc:language>ru-RU</dc:language>
  <cp:lastModifiedBy/>
  <dcterms:modified xsi:type="dcterms:W3CDTF">2025-11-27T19:40:42Z</dcterms:modified>
  <cp:revision>393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0</vt:i4>
  </property>
  <property fmtid="{D5CDD505-2E9C-101B-9397-08002B2CF9AE}" pid="7" name="PresentationFormat">
    <vt:lpwstr>Произвольный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1</vt:i4>
  </property>
</Properties>
</file>